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2" r:id="rId3"/>
    <p:sldId id="265" r:id="rId4"/>
    <p:sldId id="257" r:id="rId5"/>
    <p:sldId id="258" r:id="rId6"/>
    <p:sldId id="259" r:id="rId7"/>
    <p:sldId id="260" r:id="rId8"/>
    <p:sldId id="261" r:id="rId9"/>
    <p:sldId id="266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610" autoAdjust="0"/>
  </p:normalViewPr>
  <p:slideViewPr>
    <p:cSldViewPr>
      <p:cViewPr>
        <p:scale>
          <a:sx n="60" d="100"/>
          <a:sy n="60" d="100"/>
        </p:scale>
        <p:origin x="-2244" y="-6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8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6E54412B-B98D-4667-A7BF-0BCDCF706EA1}" type="datetimeFigureOut">
              <a:rPr lang="en-US" smtClean="0"/>
              <a:t>12/2/2013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E9A51903-D78D-4395-917B-99FA674C5AA8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Astrophysical Phenomena Visualizations</a:t>
            </a: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smtClean="0"/>
              <a:t>Reagan’s Renderers</a:t>
            </a:r>
            <a:endParaRPr lang="en-US" sz="4000" dirty="0"/>
          </a:p>
          <a:p>
            <a:r>
              <a:rPr lang="en-US" dirty="0" smtClean="0"/>
              <a:t>Alex </a:t>
            </a:r>
            <a:r>
              <a:rPr lang="en-US" dirty="0" err="1" smtClean="0"/>
              <a:t>Bogert</a:t>
            </a:r>
            <a:r>
              <a:rPr lang="en-US" dirty="0" smtClean="0"/>
              <a:t>, John </a:t>
            </a:r>
            <a:r>
              <a:rPr lang="en-US" dirty="0" err="1" smtClean="0"/>
              <a:t>Holdener</a:t>
            </a:r>
            <a:r>
              <a:rPr lang="en-US" dirty="0" smtClean="0"/>
              <a:t>, </a:t>
            </a:r>
            <a:r>
              <a:rPr lang="en-US" dirty="0" err="1" smtClean="0"/>
              <a:t>Conor</a:t>
            </a:r>
            <a:r>
              <a:rPr lang="en-US" dirty="0" smtClean="0"/>
              <a:t> </a:t>
            </a:r>
            <a:r>
              <a:rPr lang="en-US" dirty="0" err="1" smtClean="0"/>
              <a:t>Kaminer</a:t>
            </a:r>
            <a:r>
              <a:rPr lang="en-US" dirty="0" smtClean="0"/>
              <a:t>, Nathan Nichols-Roy, Nolan </a:t>
            </a:r>
            <a:r>
              <a:rPr lang="en-US" dirty="0" err="1" smtClean="0"/>
              <a:t>Ohliger</a:t>
            </a:r>
            <a:r>
              <a:rPr lang="en-US" dirty="0" smtClean="0"/>
              <a:t>, Nicholas Smith</a:t>
            </a:r>
          </a:p>
        </p:txBody>
      </p:sp>
      <p:pic>
        <p:nvPicPr>
          <p:cNvPr id="1027" name="Picture 3" descr="C:\Users\Conor Kaminer\Dropbox\CMPS115\PictureDoc\backgroun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19200" y="0"/>
            <a:ext cx="6705600" cy="316905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Accomplishments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CUDA Volume Renderer</a:t>
            </a:r>
          </a:p>
          <a:p>
            <a:r>
              <a:rPr lang="en-US" dirty="0" smtClean="0"/>
              <a:t>Integration with YT</a:t>
            </a:r>
          </a:p>
          <a:p>
            <a:r>
              <a:rPr lang="en-US" dirty="0" smtClean="0"/>
              <a:t>Support for grid and </a:t>
            </a:r>
            <a:r>
              <a:rPr lang="en-US" dirty="0" err="1" smtClean="0"/>
              <a:t>OCTree</a:t>
            </a:r>
            <a:r>
              <a:rPr lang="en-US" dirty="0" smtClean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522187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Visualize and interact with large data</a:t>
            </a:r>
          </a:p>
          <a:p>
            <a:r>
              <a:rPr lang="en-US" dirty="0" smtClean="0"/>
              <a:t>Utilize CUDA/OpenGL to render on GPU rather than </a:t>
            </a:r>
            <a:r>
              <a:rPr lang="en-US" dirty="0" smtClean="0"/>
              <a:t>CPU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58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Visualization in YT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Density projection plot of Galaxy data</a:t>
            </a:r>
          </a:p>
          <a:p>
            <a:r>
              <a:rPr lang="en-US" dirty="0" smtClean="0"/>
              <a:t>Quick way to visualize data on 2d plane</a:t>
            </a:r>
          </a:p>
          <a:p>
            <a:r>
              <a:rPr lang="en-US" dirty="0" smtClean="0"/>
              <a:t>Not interactive</a:t>
            </a:r>
          </a:p>
          <a:p>
            <a:endParaRPr lang="en-US" dirty="0" smtClean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466" y="1435100"/>
            <a:ext cx="4887467" cy="4572000"/>
          </a:xfrm>
        </p:spPr>
      </p:pic>
    </p:spTree>
    <p:extLst>
      <p:ext uri="{BB962C8B-B14F-4D97-AF65-F5344CB8AC3E}">
        <p14:creationId xmlns:p14="http://schemas.microsoft.com/office/powerpoint/2010/main" val="362967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 smtClean="0"/>
              <a:t>Simple </a:t>
            </a:r>
            <a:r>
              <a:rPr lang="en-US" sz="3500" dirty="0" err="1" smtClean="0"/>
              <a:t>OCTree</a:t>
            </a:r>
            <a:r>
              <a:rPr lang="en-US" sz="3500" dirty="0" smtClean="0"/>
              <a:t> Render In OpenGL</a:t>
            </a:r>
            <a:endParaRPr lang="en-US" sz="35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First test of rendering </a:t>
            </a:r>
            <a:r>
              <a:rPr lang="en-US" dirty="0" err="1" smtClean="0"/>
              <a:t>OCTree</a:t>
            </a:r>
            <a:r>
              <a:rPr lang="en-US" dirty="0" smtClean="0"/>
              <a:t> data.</a:t>
            </a:r>
          </a:p>
          <a:p>
            <a:r>
              <a:rPr lang="en-US" dirty="0" smtClean="0"/>
              <a:t>Done remotely with </a:t>
            </a:r>
            <a:r>
              <a:rPr lang="en-US" dirty="0" err="1" smtClean="0"/>
              <a:t>VirtualGL</a:t>
            </a:r>
            <a:r>
              <a:rPr lang="en-US" dirty="0" smtClean="0"/>
              <a:t>.</a:t>
            </a:r>
          </a:p>
          <a:p>
            <a:r>
              <a:rPr lang="en-US" dirty="0" smtClean="0"/>
              <a:t>User is able to rotate the cube and zoom in and out via mouse and Keyboard</a:t>
            </a:r>
            <a:endParaRPr lang="en-US" dirty="0"/>
          </a:p>
        </p:txBody>
      </p:sp>
      <p:pic>
        <p:nvPicPr>
          <p:cNvPr id="9" name="Content Placeholder 8" descr="simpleOCtreeRenderOGL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656138" y="2255227"/>
            <a:ext cx="4038600" cy="3555634"/>
          </a:xfrm>
          <a:ln>
            <a:solidFill>
              <a:schemeClr val="accent6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 smtClean="0"/>
              <a:t>Complicated </a:t>
            </a:r>
            <a:r>
              <a:rPr lang="en-US" sz="3500" dirty="0" err="1" smtClean="0"/>
              <a:t>OCTree</a:t>
            </a:r>
            <a:r>
              <a:rPr lang="en-US" sz="3500" dirty="0" smtClean="0"/>
              <a:t> Test in OpenGL</a:t>
            </a:r>
            <a:endParaRPr lang="en-US" sz="3500" dirty="0"/>
          </a:p>
        </p:txBody>
      </p:sp>
      <p:pic>
        <p:nvPicPr>
          <p:cNvPr id="8" name="Content Placeholder 7" descr="complicatedOCtreeTestOGL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65138" y="2220096"/>
            <a:ext cx="4038600" cy="3625896"/>
          </a:xfrm>
          <a:ln>
            <a:solidFill>
              <a:schemeClr val="accent6"/>
            </a:solidFill>
          </a:ln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Same program as Simple test on a more complicated dataset.</a:t>
            </a:r>
          </a:p>
          <a:p>
            <a:r>
              <a:rPr lang="en-US" dirty="0" smtClean="0"/>
              <a:t>Reveals there is something wrong with the program, the data, or both.</a:t>
            </a:r>
          </a:p>
          <a:p>
            <a:r>
              <a:rPr lang="en-US" dirty="0" smtClean="0"/>
              <a:t>Visual presentation not particularly pleasing.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 smtClean="0"/>
              <a:t>Techniques For Visualizing </a:t>
            </a:r>
            <a:r>
              <a:rPr lang="en-US" sz="3500" dirty="0" err="1" smtClean="0"/>
              <a:t>OCTrees</a:t>
            </a:r>
            <a:endParaRPr lang="en-US" sz="35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Phong</a:t>
            </a:r>
            <a:r>
              <a:rPr lang="en-US" dirty="0" smtClean="0"/>
              <a:t> Shading in OpenGL.</a:t>
            </a:r>
          </a:p>
          <a:p>
            <a:r>
              <a:rPr lang="en-US" dirty="0" smtClean="0"/>
              <a:t>Uses the simple OpenGL example.</a:t>
            </a:r>
          </a:p>
          <a:p>
            <a:r>
              <a:rPr lang="en-US" dirty="0" err="1" smtClean="0"/>
              <a:t>Refactored</a:t>
            </a:r>
            <a:r>
              <a:rPr lang="en-US" dirty="0" smtClean="0"/>
              <a:t> for modern OpenGL.</a:t>
            </a:r>
          </a:p>
          <a:p>
            <a:r>
              <a:rPr lang="en-US" dirty="0" smtClean="0"/>
              <a:t>All data moved to a pixel bugger to allow real time shading.</a:t>
            </a:r>
          </a:p>
          <a:p>
            <a:r>
              <a:rPr lang="en-US" dirty="0" smtClean="0"/>
              <a:t>Looks much nicer and provides more information.</a:t>
            </a:r>
          </a:p>
        </p:txBody>
      </p:sp>
      <p:pic>
        <p:nvPicPr>
          <p:cNvPr id="5" name="Content Placeholder 4" descr="simpleOCtreePhongShadingOGL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656138" y="2037054"/>
            <a:ext cx="4038600" cy="3991979"/>
          </a:xfrm>
          <a:ln>
            <a:solidFill>
              <a:schemeClr val="accent6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 smtClean="0"/>
              <a:t>Techniques For Visualizing </a:t>
            </a:r>
            <a:r>
              <a:rPr lang="en-US" sz="3500" dirty="0" err="1" smtClean="0"/>
              <a:t>OCTrees</a:t>
            </a:r>
            <a:endParaRPr lang="en-US" sz="3500" dirty="0"/>
          </a:p>
        </p:txBody>
      </p:sp>
      <p:pic>
        <p:nvPicPr>
          <p:cNvPr id="5" name="Content Placeholder 4" descr="CUDAocTreeRender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648641" y="1770063"/>
            <a:ext cx="3671594" cy="4525962"/>
          </a:xfrm>
          <a:ln>
            <a:solidFill>
              <a:schemeClr val="accent6"/>
            </a:solidFill>
          </a:ln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Simple ray-casting technique for volume rendering.</a:t>
            </a:r>
          </a:p>
          <a:p>
            <a:r>
              <a:rPr lang="en-US" dirty="0" smtClean="0"/>
              <a:t>Adopted to render </a:t>
            </a:r>
            <a:r>
              <a:rPr lang="en-US" dirty="0" err="1" smtClean="0"/>
              <a:t>OCTrees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This allows for robust volume rendering due to the parallel nature of the graphics card.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500" dirty="0" smtClean="0"/>
              <a:t>Techniques For Visualizing </a:t>
            </a:r>
            <a:r>
              <a:rPr lang="en-US" sz="3500" dirty="0" err="1" smtClean="0"/>
              <a:t>OCTrees</a:t>
            </a:r>
            <a:endParaRPr lang="en-US" sz="3500" dirty="0"/>
          </a:p>
        </p:txBody>
      </p:sp>
      <p:pic>
        <p:nvPicPr>
          <p:cNvPr id="9" name="Content Placeholder 8" descr="maxIntensityProjectionOCtree.png"/>
          <p:cNvPicPr>
            <a:picLocks noGrp="1" noChangeAspect="1"/>
          </p:cNvPicPr>
          <p:nvPr>
            <p:ph sz="half" idx="2"/>
          </p:nvPr>
        </p:nvPicPr>
        <p:blipFill>
          <a:blip r:embed="rId2" cstate="print"/>
          <a:stretch>
            <a:fillRect/>
          </a:stretch>
        </p:blipFill>
        <p:spPr>
          <a:xfrm>
            <a:off x="4656138" y="2987958"/>
            <a:ext cx="4038600" cy="2090172"/>
          </a:xfrm>
          <a:ln>
            <a:solidFill>
              <a:schemeClr val="accent6"/>
            </a:solidFill>
          </a:ln>
        </p:spPr>
      </p:pic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Implementation of a popular 3D imaging technique to see how it varied from CUDA ray-casting.</a:t>
            </a:r>
          </a:p>
          <a:p>
            <a:r>
              <a:rPr lang="en-US" dirty="0" smtClean="0"/>
              <a:t>Reveals things differently from other </a:t>
            </a:r>
            <a:r>
              <a:rPr lang="en-US" dirty="0" err="1" smtClean="0"/>
              <a:t>OCTree</a:t>
            </a:r>
            <a:r>
              <a:rPr lang="en-US" dirty="0" smtClean="0"/>
              <a:t> </a:t>
            </a:r>
            <a:r>
              <a:rPr lang="en-US" smtClean="0"/>
              <a:t>renders.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Volumetric Sheets Demo</a:t>
            </a:r>
            <a:endParaRPr lang="en-US" dirty="0"/>
          </a:p>
        </p:txBody>
      </p:sp>
      <p:pic>
        <p:nvPicPr>
          <p:cNvPr id="4" name="Cudaastrophy - Volumetric Sheets Demo (HQ)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2600" y="1784350"/>
            <a:ext cx="6096000" cy="4572000"/>
          </a:xfrm>
        </p:spPr>
      </p:pic>
    </p:spTree>
    <p:extLst>
      <p:ext uri="{BB962C8B-B14F-4D97-AF65-F5344CB8AC3E}">
        <p14:creationId xmlns:p14="http://schemas.microsoft.com/office/powerpoint/2010/main" val="1852371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1663</TotalTime>
  <Words>245</Words>
  <Application>Microsoft Office PowerPoint</Application>
  <PresentationFormat>On-screen Show (4:3)</PresentationFormat>
  <Paragraphs>36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Metro</vt:lpstr>
      <vt:lpstr>Astrophysical Phenomena Visualizations  </vt:lpstr>
      <vt:lpstr>Problem Statement</vt:lpstr>
      <vt:lpstr>Visualization in YT</vt:lpstr>
      <vt:lpstr>Simple OCTree Render In OpenGL</vt:lpstr>
      <vt:lpstr>Complicated OCTree Test in OpenGL</vt:lpstr>
      <vt:lpstr>Techniques For Visualizing OCTrees</vt:lpstr>
      <vt:lpstr>Techniques For Visualizing OCTrees</vt:lpstr>
      <vt:lpstr>Techniques For Visualizing OCTrees</vt:lpstr>
      <vt:lpstr>Volumetric Sheets Demo</vt:lpstr>
      <vt:lpstr>Accomplishments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Astrophysical Phenomena Visualizations</dc:title>
  <dc:creator>Conor</dc:creator>
  <cp:lastModifiedBy>Nathan</cp:lastModifiedBy>
  <cp:revision>23</cp:revision>
  <dcterms:created xsi:type="dcterms:W3CDTF">2013-11-28T19:31:53Z</dcterms:created>
  <dcterms:modified xsi:type="dcterms:W3CDTF">2013-12-03T00:18:49Z</dcterms:modified>
</cp:coreProperties>
</file>

<file path=docProps/thumbnail.jpeg>
</file>